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713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2" r:id="rId14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256"/>
            <p14:sldId id="257"/>
            <p14:sldId id="258"/>
            <p14:sldId id="259"/>
            <p14:sldId id="713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9D"/>
    <a:srgbClr val="0A1882"/>
    <a:srgbClr val="1B4272"/>
    <a:srgbClr val="0200A0"/>
    <a:srgbClr val="01006C"/>
    <a:srgbClr val="0302B1"/>
    <a:srgbClr val="0404C3"/>
    <a:srgbClr val="1E3450"/>
    <a:srgbClr val="0708D2"/>
    <a:srgbClr val="0A0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8"/>
    <p:restoredTop sz="97146" autoAdjust="0"/>
  </p:normalViewPr>
  <p:slideViewPr>
    <p:cSldViewPr snapToGrid="0">
      <p:cViewPr varScale="1">
        <p:scale>
          <a:sx n="164" d="100"/>
          <a:sy n="164" d="100"/>
        </p:scale>
        <p:origin x="184" y="1064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jpeg"/><Relationship Id="rId10" Type="http://schemas.openxmlformats.org/officeDocument/2006/relationships/image" Target="../media/image211.jpeg"/><Relationship Id="rId4" Type="http://schemas.openxmlformats.org/officeDocument/2006/relationships/image" Target="../media/image205.jpeg"/><Relationship Id="rId9" Type="http://schemas.openxmlformats.org/officeDocument/2006/relationships/image" Target="../media/image2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21" Type="http://schemas.openxmlformats.org/officeDocument/2006/relationships/image" Target="../media/image231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2.pn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3" Type="http://schemas.openxmlformats.org/officeDocument/2006/relationships/image" Target="../media/image239.png"/><Relationship Id="rId21" Type="http://schemas.openxmlformats.org/officeDocument/2006/relationships/image" Target="../media/image257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image" Target="../media/image238.png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23" Type="http://schemas.openxmlformats.org/officeDocument/2006/relationships/image" Target="../media/image259.png"/><Relationship Id="rId10" Type="http://schemas.openxmlformats.org/officeDocument/2006/relationships/image" Target="../media/image246.png"/><Relationship Id="rId19" Type="http://schemas.openxmlformats.org/officeDocument/2006/relationships/image" Target="../media/image255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Relationship Id="rId22" Type="http://schemas.openxmlformats.org/officeDocument/2006/relationships/image" Target="../media/image25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svg"/><Relationship Id="rId38" Type="http://schemas.openxmlformats.org/officeDocument/2006/relationships/image" Target="../media/image65.svg"/><Relationship Id="rId46" Type="http://schemas.openxmlformats.org/officeDocument/2006/relationships/image" Target="../media/image73.pn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3" Type="http://schemas.openxmlformats.org/officeDocument/2006/relationships/image" Target="../media/image84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svg"/><Relationship Id="rId18" Type="http://schemas.openxmlformats.org/officeDocument/2006/relationships/image" Target="../media/image141.svg"/><Relationship Id="rId3" Type="http://schemas.openxmlformats.org/officeDocument/2006/relationships/image" Target="../media/image126.svg"/><Relationship Id="rId21" Type="http://schemas.openxmlformats.org/officeDocument/2006/relationships/image" Target="../media/image144.pn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jpg"/><Relationship Id="rId22" Type="http://schemas.openxmlformats.org/officeDocument/2006/relationships/image" Target="../media/image1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18" Type="http://schemas.openxmlformats.org/officeDocument/2006/relationships/image" Target="../media/image162.png"/><Relationship Id="rId26" Type="http://schemas.openxmlformats.org/officeDocument/2006/relationships/image" Target="../media/image170.svg"/><Relationship Id="rId3" Type="http://schemas.openxmlformats.org/officeDocument/2006/relationships/image" Target="../media/image147.svg"/><Relationship Id="rId21" Type="http://schemas.openxmlformats.org/officeDocument/2006/relationships/image" Target="../media/image165.svg"/><Relationship Id="rId7" Type="http://schemas.openxmlformats.org/officeDocument/2006/relationships/image" Target="../media/image151.svg"/><Relationship Id="rId12" Type="http://schemas.openxmlformats.org/officeDocument/2006/relationships/image" Target="../media/image156.png"/><Relationship Id="rId17" Type="http://schemas.openxmlformats.org/officeDocument/2006/relationships/image" Target="../media/image161.svg"/><Relationship Id="rId25" Type="http://schemas.openxmlformats.org/officeDocument/2006/relationships/image" Target="../media/image169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svg"/><Relationship Id="rId24" Type="http://schemas.openxmlformats.org/officeDocument/2006/relationships/image" Target="../media/image168.png"/><Relationship Id="rId32" Type="http://schemas.openxmlformats.org/officeDocument/2006/relationships/image" Target="../media/image176.svg"/><Relationship Id="rId5" Type="http://schemas.openxmlformats.org/officeDocument/2006/relationships/image" Target="../media/image149.svg"/><Relationship Id="rId15" Type="http://schemas.openxmlformats.org/officeDocument/2006/relationships/image" Target="../media/image159.svg"/><Relationship Id="rId23" Type="http://schemas.openxmlformats.org/officeDocument/2006/relationships/image" Target="../media/image167.svg"/><Relationship Id="rId28" Type="http://schemas.openxmlformats.org/officeDocument/2006/relationships/image" Target="../media/image172.svg"/><Relationship Id="rId10" Type="http://schemas.openxmlformats.org/officeDocument/2006/relationships/image" Target="../media/image154.png"/><Relationship Id="rId19" Type="http://schemas.openxmlformats.org/officeDocument/2006/relationships/image" Target="../media/image163.svg"/><Relationship Id="rId31" Type="http://schemas.openxmlformats.org/officeDocument/2006/relationships/image" Target="../media/image175.png"/><Relationship Id="rId4" Type="http://schemas.openxmlformats.org/officeDocument/2006/relationships/image" Target="../media/image148.png"/><Relationship Id="rId9" Type="http://schemas.openxmlformats.org/officeDocument/2006/relationships/image" Target="../media/image153.sv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3" Type="http://schemas.openxmlformats.org/officeDocument/2006/relationships/image" Target="../media/image190.jpeg"/><Relationship Id="rId7" Type="http://schemas.openxmlformats.org/officeDocument/2006/relationships/image" Target="../media/image194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Relationship Id="rId9" Type="http://schemas.openxmlformats.org/officeDocument/2006/relationships/image" Target="../media/image19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7" Type="http://schemas.openxmlformats.org/officeDocument/2006/relationships/image" Target="../media/image202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eg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6508" y="236239"/>
            <a:ext cx="1527325" cy="1341269"/>
          </a:xfrm>
          <a:custGeom>
            <a:avLst/>
            <a:gdLst/>
            <a:ahLst/>
            <a:cxnLst/>
            <a:rect l="l" t="t" r="r" b="b"/>
            <a:pathLst>
              <a:path w="985288" h="865262">
                <a:moveTo>
                  <a:pt x="0" y="0"/>
                </a:moveTo>
                <a:lnTo>
                  <a:pt x="985288" y="0"/>
                </a:lnTo>
                <a:lnTo>
                  <a:pt x="985288" y="865262"/>
                </a:lnTo>
                <a:lnTo>
                  <a:pt x="0" y="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2667" y="348835"/>
            <a:ext cx="990121" cy="990121"/>
          </a:xfrm>
          <a:custGeom>
            <a:avLst/>
            <a:gdLst/>
            <a:ahLst/>
            <a:cxnLst/>
            <a:rect l="l" t="t" r="r" b="b"/>
            <a:pathLst>
              <a:path w="638734" h="638734">
                <a:moveTo>
                  <a:pt x="0" y="0"/>
                </a:moveTo>
                <a:lnTo>
                  <a:pt x="638734" y="0"/>
                </a:lnTo>
                <a:lnTo>
                  <a:pt x="638734" y="638734"/>
                </a:lnTo>
                <a:lnTo>
                  <a:pt x="0" y="63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154" y="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626" y="1651500"/>
            <a:ext cx="1806082" cy="1155892"/>
          </a:xfrm>
          <a:custGeom>
            <a:avLst/>
            <a:gdLst/>
            <a:ahLst/>
            <a:cxnLst/>
            <a:rect l="l" t="t" r="r" b="b"/>
            <a:pathLst>
              <a:path w="1165116" h="745674">
                <a:moveTo>
                  <a:pt x="0" y="0"/>
                </a:moveTo>
                <a:lnTo>
                  <a:pt x="1165117" y="0"/>
                </a:lnTo>
                <a:lnTo>
                  <a:pt x="1165117" y="745675"/>
                </a:lnTo>
                <a:lnTo>
                  <a:pt x="0" y="745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81722" y="3143337"/>
            <a:ext cx="1595242" cy="1677597"/>
          </a:xfrm>
          <a:custGeom>
            <a:avLst/>
            <a:gdLst/>
            <a:ahLst/>
            <a:cxnLst/>
            <a:rect l="l" t="t" r="r" b="b"/>
            <a:pathLst>
              <a:path w="1029102" h="1082230">
                <a:moveTo>
                  <a:pt x="0" y="0"/>
                </a:moveTo>
                <a:lnTo>
                  <a:pt x="1029102" y="0"/>
                </a:lnTo>
                <a:lnTo>
                  <a:pt x="1029102" y="1082230"/>
                </a:lnTo>
                <a:lnTo>
                  <a:pt x="0" y="108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5188" y="3356631"/>
            <a:ext cx="1395083" cy="1464304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9755" y="1882167"/>
            <a:ext cx="1031967" cy="859346"/>
          </a:xfrm>
          <a:custGeom>
            <a:avLst/>
            <a:gdLst/>
            <a:ahLst/>
            <a:cxnLst/>
            <a:rect l="l" t="t" r="r" b="b"/>
            <a:pathLst>
              <a:path w="665729" h="554370">
                <a:moveTo>
                  <a:pt x="0" y="0"/>
                </a:moveTo>
                <a:lnTo>
                  <a:pt x="665729" y="0"/>
                </a:lnTo>
                <a:lnTo>
                  <a:pt x="66572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28636" y="5156895"/>
            <a:ext cx="2869930" cy="2164454"/>
          </a:xfrm>
          <a:custGeom>
            <a:avLst/>
            <a:gdLst/>
            <a:ahLst/>
            <a:cxnLst/>
            <a:rect l="l" t="t" r="r" b="b"/>
            <a:pathLst>
              <a:path w="901771" h="660753">
                <a:moveTo>
                  <a:pt x="0" y="0"/>
                </a:moveTo>
                <a:lnTo>
                  <a:pt x="901772" y="0"/>
                </a:lnTo>
                <a:lnTo>
                  <a:pt x="901772" y="660753"/>
                </a:lnTo>
                <a:lnTo>
                  <a:pt x="0" y="660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ja-JP"/>
              <a:t>                          </a:t>
            </a:r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735666" y="1653678"/>
            <a:ext cx="1516420" cy="896583"/>
          </a:xfrm>
          <a:custGeom>
            <a:avLst/>
            <a:gdLst/>
            <a:ahLst/>
            <a:cxnLst/>
            <a:rect l="l" t="t" r="r" b="b"/>
            <a:pathLst>
              <a:path w="978253" h="578392">
                <a:moveTo>
                  <a:pt x="0" y="0"/>
                </a:moveTo>
                <a:lnTo>
                  <a:pt x="978253" y="0"/>
                </a:lnTo>
                <a:lnTo>
                  <a:pt x="978253" y="578392"/>
                </a:lnTo>
                <a:lnTo>
                  <a:pt x="0" y="578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7074" y="3131274"/>
            <a:ext cx="1755141" cy="1915015"/>
          </a:xfrm>
          <a:custGeom>
            <a:avLst/>
            <a:gdLst/>
            <a:ahLst/>
            <a:cxnLst/>
            <a:rect l="l" t="t" r="r" b="b"/>
            <a:pathLst>
              <a:path w="1132254" h="1235390">
                <a:moveTo>
                  <a:pt x="0" y="0"/>
                </a:moveTo>
                <a:lnTo>
                  <a:pt x="1132254" y="0"/>
                </a:lnTo>
                <a:lnTo>
                  <a:pt x="1132254" y="1235390"/>
                </a:lnTo>
                <a:lnTo>
                  <a:pt x="0" y="12353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67075" y="113700"/>
            <a:ext cx="1356902" cy="1428318"/>
          </a:xfrm>
          <a:custGeom>
            <a:avLst/>
            <a:gdLst/>
            <a:ahLst/>
            <a:cxnLst/>
            <a:rect l="l" t="t" r="r" b="b"/>
            <a:pathLst>
              <a:path w="875347" h="921418">
                <a:moveTo>
                  <a:pt x="0" y="0"/>
                </a:moveTo>
                <a:lnTo>
                  <a:pt x="875347" y="0"/>
                </a:lnTo>
                <a:lnTo>
                  <a:pt x="875347" y="921418"/>
                </a:lnTo>
                <a:lnTo>
                  <a:pt x="0" y="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2519" y="3143337"/>
            <a:ext cx="1114069" cy="1541871"/>
          </a:xfrm>
          <a:custGeom>
            <a:avLst/>
            <a:gdLst/>
            <a:ahLst/>
            <a:cxnLst/>
            <a:rect l="l" t="t" r="r" b="b"/>
            <a:pathLst>
              <a:path w="718694" h="994672">
                <a:moveTo>
                  <a:pt x="0" y="0"/>
                </a:moveTo>
                <a:lnTo>
                  <a:pt x="718694" y="0"/>
                </a:lnTo>
                <a:lnTo>
                  <a:pt x="718694" y="994672"/>
                </a:lnTo>
                <a:lnTo>
                  <a:pt x="0" y="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4628" y="4961037"/>
            <a:ext cx="1576231" cy="1361292"/>
          </a:xfrm>
          <a:custGeom>
            <a:avLst/>
            <a:gdLst/>
            <a:ahLst/>
            <a:cxnLst/>
            <a:rect l="l" t="t" r="r" b="b"/>
            <a:pathLst>
              <a:path w="1016838" h="878179">
                <a:moveTo>
                  <a:pt x="0" y="0"/>
                </a:moveTo>
                <a:lnTo>
                  <a:pt x="1016838" y="0"/>
                </a:lnTo>
                <a:lnTo>
                  <a:pt x="1016838" y="878179"/>
                </a:lnTo>
                <a:lnTo>
                  <a:pt x="0" y="8781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22" y="3500058"/>
            <a:ext cx="1562258" cy="1261169"/>
          </a:xfrm>
          <a:custGeom>
            <a:avLst/>
            <a:gdLst/>
            <a:ahLst/>
            <a:cxnLst/>
            <a:rect l="l" t="t" r="r" b="b"/>
            <a:pathLst>
              <a:path w="1007824" h="813589">
                <a:moveTo>
                  <a:pt x="0" y="0"/>
                </a:moveTo>
                <a:lnTo>
                  <a:pt x="1007824" y="0"/>
                </a:lnTo>
                <a:lnTo>
                  <a:pt x="1007824" y="813589"/>
                </a:lnTo>
                <a:lnTo>
                  <a:pt x="0" y="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7E06923-2511-5C44-CAE7-A7D8EAE9BBEF}"/>
              </a:ext>
            </a:extLst>
          </p:cNvPr>
          <p:cNvSpPr/>
          <p:nvPr/>
        </p:nvSpPr>
        <p:spPr>
          <a:xfrm>
            <a:off x="0" y="-1484027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canva</a:t>
            </a:r>
            <a:endParaRPr kumimoji="1" lang="ja-JP" altLang="en-US" sz="40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DAFB0F46-27C3-1612-5227-341BD3DAF600}"/>
              </a:ext>
            </a:extLst>
          </p:cNvPr>
          <p:cNvSpPr/>
          <p:nvPr/>
        </p:nvSpPr>
        <p:spPr>
          <a:xfrm>
            <a:off x="19878" y="1672280"/>
            <a:ext cx="2116615" cy="1620173"/>
          </a:xfrm>
          <a:custGeom>
            <a:avLst/>
            <a:gdLst/>
            <a:ahLst/>
            <a:cxnLst/>
            <a:rect l="l" t="t" r="r" b="b"/>
            <a:pathLst>
              <a:path w="1103360" h="844572">
                <a:moveTo>
                  <a:pt x="0" y="0"/>
                </a:moveTo>
                <a:lnTo>
                  <a:pt x="1103360" y="0"/>
                </a:lnTo>
                <a:lnTo>
                  <a:pt x="1103360" y="844572"/>
                </a:lnTo>
                <a:lnTo>
                  <a:pt x="0" y="84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 bright="3000" contrast="2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6C6CD51-99E9-E31A-3A95-EEB8C23C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13" y="-1537486"/>
            <a:ext cx="4372361" cy="43723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FD7A5F-E88B-447B-B42D-3927936B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55" y="-1278542"/>
            <a:ext cx="3972393" cy="397239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DDDAB-B753-BBDE-9F5C-DACCCF45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20" y="-1262356"/>
            <a:ext cx="3949908" cy="3949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216807A-BDDA-A5CA-465C-7D8B203A0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15" y="5284980"/>
            <a:ext cx="2131359" cy="21313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FBCFF437-7EA3-B081-C62D-5B9EE9F71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369" y="2506140"/>
            <a:ext cx="2550570" cy="255057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FC2C18-0D93-8C21-B57E-E8999B018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2" y="2751292"/>
            <a:ext cx="3765458" cy="37654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AF80C6C-8477-EFC0-3BDC-B2272EE10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6" y="2638004"/>
            <a:ext cx="5008969" cy="500896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11D21D3-D2EA-A935-3E12-400C3242ED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24" y="3044319"/>
            <a:ext cx="4210519" cy="42105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5BF0B40-A615-9C6D-3B60-937E654DEF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35" y="-1359462"/>
            <a:ext cx="3830194" cy="3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CA935A-9BBC-79C3-D425-5AA6054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788"/>
            <a:ext cx="2124636" cy="19229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03CB678-77D0-35BA-9529-4ADEC170D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6510" y="67235"/>
            <a:ext cx="1714502" cy="179614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AFD3D8-DD78-997E-5F78-4F746273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94205" y="108146"/>
            <a:ext cx="1006008" cy="1028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CB86745-F44A-EA33-A63D-D2A5CB88EF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41" y="3882572"/>
            <a:ext cx="1894047" cy="198344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AC5140F-F755-76F4-A968-D38A308F22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3784" y="0"/>
            <a:ext cx="1707776" cy="19968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C856DF7-C15D-FDAA-FD1C-93DD0CD081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6176" y="4077555"/>
            <a:ext cx="1983441" cy="219187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BB42F6C-D9BF-5CF4-B644-846264A8D6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2029" y="4383058"/>
            <a:ext cx="1701054" cy="14455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7A7A607-906D-F053-5619-F661932C61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6771" y="4412109"/>
            <a:ext cx="1633819" cy="139177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18CABEA-3C0E-A516-D283-005D6252A9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7073" y="81697"/>
            <a:ext cx="1768287" cy="180847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0B51E39-6428-BF03-CF43-98CB11810D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6988" y="2050927"/>
            <a:ext cx="1639044" cy="177811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B69A1AB6-1A84-E534-D924-2987943F40C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327" y="324371"/>
            <a:ext cx="1351429" cy="149262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CDB60AC-A6A0-8352-B907-C19AB31991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449" y="1984349"/>
            <a:ext cx="1580031" cy="179548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2A4DBC7-D818-D3EF-E7C7-028C04B3465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303" y="4427921"/>
            <a:ext cx="1459006" cy="149934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E558FEE8-477A-CD8C-1C22-54E06B63F26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222" y="2176156"/>
            <a:ext cx="1680882" cy="189603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22E8E76-157D-1462-599D-279B5B278AD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7949" y="4171679"/>
            <a:ext cx="1586753" cy="18288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E2B3DFB-B3F2-BD08-E8A6-F847DDDF4A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637" y="209444"/>
            <a:ext cx="1721224" cy="17212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5AC971-679C-1215-344E-9A687822352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0388" y="2115520"/>
            <a:ext cx="1660708" cy="1976033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BD93EF5-C84B-3B93-6C56-D6D43ADA23F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4943" y="2115519"/>
            <a:ext cx="1619572" cy="1871506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9B06B5C-5021-940A-4B01-7919F4D3DA1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5993" y="2138764"/>
            <a:ext cx="2007032" cy="196053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3BCA8EC-664F-6CE3-B460-F67188A708A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5532" y="1991532"/>
            <a:ext cx="2038027" cy="2162014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BAB53AD7-EC86-AD42-7CD8-40E4B9F843F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28522" y="0"/>
            <a:ext cx="1852046" cy="187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27EB03-8A9D-BB99-DABA-084CA4CDA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0" y="208849"/>
            <a:ext cx="2758276" cy="21313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1548ECC-873F-7D70-8244-59A2BE85C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5556141" y="495946"/>
            <a:ext cx="2255005" cy="221625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D3ACD27-140F-8E86-5503-97F96A88B6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2975675" y="232475"/>
            <a:ext cx="2417735" cy="25494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81F4C2-1501-545C-8556-BC6D695E25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8082366" y="348712"/>
            <a:ext cx="2727702" cy="234799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62BCBDF-27DF-D7E2-C4FE-A0FAB4FDF3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1151030" y="240224"/>
            <a:ext cx="2479729" cy="25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41B7DB1-040C-0F3F-F821-664E5679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2975676" y="-333212"/>
            <a:ext cx="2022529" cy="9531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359572C-3BE0-5520-4B73-06026F6D5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85242" y="-340961"/>
            <a:ext cx="917822" cy="11778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E43853D-2BC6-C45E-7FFD-CE84629A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046134" y="-453701"/>
            <a:ext cx="2022530" cy="13173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AEA891-0D4A-06B3-825E-4AA35750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72" y="-1270861"/>
            <a:ext cx="2309247" cy="23092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488F72-4512-5FE2-E305-7604543E6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3" y="-1156722"/>
            <a:ext cx="1931638" cy="193163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D0AA101-B690-9E69-F737-585E41311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3175000" cy="3175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9E367B-95C5-2560-C20D-1663623FA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25" y="370211"/>
            <a:ext cx="3175000" cy="3175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654E3D8-13F4-6A78-DFDC-EF291751F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51" y="-1077803"/>
            <a:ext cx="1775228" cy="177522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611E82C-95B4-FBE6-3D29-A29F6DAC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9" y="2951754"/>
            <a:ext cx="3139080" cy="313908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A0F16A7-CBEE-F491-9E13-A9145F90A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6" y="3052496"/>
            <a:ext cx="2178184" cy="217818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B0CBC7-9A3C-9979-4C22-3A4DD4B0B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" y="2905258"/>
            <a:ext cx="2681880" cy="268188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B2E3326-6CE0-AED8-ECF3-2FE67B15A1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14" y="5454731"/>
            <a:ext cx="2503649" cy="250364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D8C1A-0BC4-3277-0CB0-7449B73079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3" y="5493476"/>
            <a:ext cx="1999955" cy="1999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F46519C-17CD-0BC7-8261-432014491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170" y="-1239865"/>
            <a:ext cx="1937287" cy="193728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175C4BF8-8BE1-F8A4-9C17-C874E9F0C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27" y="510771"/>
            <a:ext cx="3139080" cy="3139080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48517234-AA15-0FEA-E336-A3A5FF0DF7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433" y="696751"/>
            <a:ext cx="2666381" cy="2666381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DDA377B-8421-A3A4-39E3-3319051CE9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33" y="5047266"/>
            <a:ext cx="2838477" cy="2838477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813C009-DEA9-4B44-0561-A000B1FA2E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482" y="-198316"/>
            <a:ext cx="1693904" cy="169390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78183BB7-8952-8F18-76D0-EAAF057B35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3" y="2866164"/>
            <a:ext cx="2682229" cy="26822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E3ACE2D3-E937-1F64-D210-8FB1F6D90B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00" y="5687205"/>
            <a:ext cx="2511398" cy="251139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AF977A75-F2BE-DE77-184A-6F837DEE9A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4" y="5330745"/>
            <a:ext cx="2426158" cy="242615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F993BFC9-2E5C-565C-6C8F-5F6A83A308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021" y="-1161459"/>
            <a:ext cx="1510170" cy="151017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8E5AE7E-FEEC-D1FA-57FD-1928AB95D04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6698" r="31187" b="20392"/>
          <a:stretch/>
        </p:blipFill>
        <p:spPr>
          <a:xfrm>
            <a:off x="9926665" y="3262393"/>
            <a:ext cx="1937288" cy="148783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35BCC1B-EBF4-FE11-898C-2429C4AE34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888" y="2606951"/>
            <a:ext cx="2345773" cy="2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0099" y="2154694"/>
            <a:ext cx="1064693" cy="1096593"/>
          </a:xfrm>
          <a:custGeom>
            <a:avLst/>
            <a:gdLst/>
            <a:ahLst/>
            <a:cxnLst/>
            <a:rect l="l" t="t" r="r" b="b"/>
            <a:pathLst>
              <a:path w="686841" h="707420">
                <a:moveTo>
                  <a:pt x="0" y="0"/>
                </a:moveTo>
                <a:lnTo>
                  <a:pt x="686840" y="0"/>
                </a:lnTo>
                <a:lnTo>
                  <a:pt x="686840" y="707420"/>
                </a:lnTo>
                <a:lnTo>
                  <a:pt x="0" y="7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38388" y="118120"/>
            <a:ext cx="1300141" cy="1303618"/>
          </a:xfrm>
          <a:custGeom>
            <a:avLst/>
            <a:gdLst/>
            <a:ahLst/>
            <a:cxnLst/>
            <a:rect l="l" t="t" r="r" b="b"/>
            <a:pathLst>
              <a:path w="838730" h="840973">
                <a:moveTo>
                  <a:pt x="0" y="0"/>
                </a:moveTo>
                <a:lnTo>
                  <a:pt x="838730" y="0"/>
                </a:lnTo>
                <a:lnTo>
                  <a:pt x="838730" y="840972"/>
                </a:lnTo>
                <a:lnTo>
                  <a:pt x="0" y="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4252" y="128019"/>
            <a:ext cx="767324" cy="87376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5827" y="236239"/>
            <a:ext cx="1039372" cy="1028034"/>
          </a:xfrm>
          <a:custGeom>
            <a:avLst/>
            <a:gdLst/>
            <a:ahLst/>
            <a:cxnLst/>
            <a:rect l="l" t="t" r="r" b="b"/>
            <a:pathLst>
              <a:path w="670506" h="663192">
                <a:moveTo>
                  <a:pt x="0" y="0"/>
                </a:moveTo>
                <a:lnTo>
                  <a:pt x="670506" y="0"/>
                </a:lnTo>
                <a:lnTo>
                  <a:pt x="670506" y="663192"/>
                </a:lnTo>
                <a:lnTo>
                  <a:pt x="0" y="663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9426" y="118120"/>
            <a:ext cx="1037280" cy="1037280"/>
          </a:xfrm>
          <a:custGeom>
            <a:avLst/>
            <a:gdLst/>
            <a:ahLst/>
            <a:cxnLst/>
            <a:rect l="l" t="t" r="r" b="b"/>
            <a:pathLst>
              <a:path w="669157" h="669157">
                <a:moveTo>
                  <a:pt x="0" y="0"/>
                </a:moveTo>
                <a:lnTo>
                  <a:pt x="669157" y="0"/>
                </a:lnTo>
                <a:lnTo>
                  <a:pt x="669157" y="669156"/>
                </a:lnTo>
                <a:lnTo>
                  <a:pt x="0" y="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4975" y="60207"/>
            <a:ext cx="910942" cy="1304734"/>
          </a:xfrm>
          <a:custGeom>
            <a:avLst/>
            <a:gdLst/>
            <a:ahLst/>
            <a:cxnLst/>
            <a:rect l="l" t="t" r="r" b="b"/>
            <a:pathLst>
              <a:path w="587655" h="841693">
                <a:moveTo>
                  <a:pt x="0" y="0"/>
                </a:moveTo>
                <a:lnTo>
                  <a:pt x="587655" y="0"/>
                </a:lnTo>
                <a:lnTo>
                  <a:pt x="587655" y="841693"/>
                </a:lnTo>
                <a:lnTo>
                  <a:pt x="0" y="8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1996" y="6521538"/>
            <a:ext cx="1363961" cy="564339"/>
          </a:xfrm>
          <a:custGeom>
            <a:avLst/>
            <a:gdLst/>
            <a:ahLst/>
            <a:cxnLst/>
            <a:rect l="l" t="t" r="r" b="b"/>
            <a:pathLst>
              <a:path w="879901" h="364059">
                <a:moveTo>
                  <a:pt x="0" y="0"/>
                </a:moveTo>
                <a:lnTo>
                  <a:pt x="879902" y="0"/>
                </a:lnTo>
                <a:lnTo>
                  <a:pt x="879902" y="364060"/>
                </a:lnTo>
                <a:lnTo>
                  <a:pt x="0" y="3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3878" y="5031329"/>
            <a:ext cx="1306220" cy="1079264"/>
          </a:xfrm>
          <a:custGeom>
            <a:avLst/>
            <a:gdLst/>
            <a:ahLst/>
            <a:cxnLst/>
            <a:rect l="l" t="t" r="r" b="b"/>
            <a:pathLst>
              <a:path w="842652" h="696241">
                <a:moveTo>
                  <a:pt x="0" y="0"/>
                </a:moveTo>
                <a:lnTo>
                  <a:pt x="842652" y="0"/>
                </a:lnTo>
                <a:lnTo>
                  <a:pt x="842652" y="696241"/>
                </a:lnTo>
                <a:lnTo>
                  <a:pt x="0" y="6962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7027" y="2008038"/>
            <a:ext cx="1285272" cy="1154407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3357" y="1938217"/>
            <a:ext cx="967791" cy="967791"/>
          </a:xfrm>
          <a:custGeom>
            <a:avLst/>
            <a:gdLst/>
            <a:ahLst/>
            <a:cxnLst/>
            <a:rect l="l" t="t" r="r" b="b"/>
            <a:pathLst>
              <a:path w="624329" h="624329">
                <a:moveTo>
                  <a:pt x="0" y="0"/>
                </a:moveTo>
                <a:lnTo>
                  <a:pt x="624329" y="0"/>
                </a:lnTo>
                <a:lnTo>
                  <a:pt x="624329" y="624329"/>
                </a:lnTo>
                <a:lnTo>
                  <a:pt x="0" y="6243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49779" y="1896365"/>
            <a:ext cx="1038113" cy="1051495"/>
          </a:xfrm>
          <a:custGeom>
            <a:avLst/>
            <a:gdLst/>
            <a:ahLst/>
            <a:cxnLst/>
            <a:rect l="l" t="t" r="r" b="b"/>
            <a:pathLst>
              <a:path w="669694" h="678327">
                <a:moveTo>
                  <a:pt x="0" y="0"/>
                </a:moveTo>
                <a:lnTo>
                  <a:pt x="669694" y="0"/>
                </a:lnTo>
                <a:lnTo>
                  <a:pt x="669694" y="678327"/>
                </a:lnTo>
                <a:lnTo>
                  <a:pt x="0" y="6783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2428" y="2029259"/>
            <a:ext cx="956633" cy="961879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9" y="2008038"/>
            <a:ext cx="1288650" cy="1255847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429" y="5570961"/>
            <a:ext cx="879913" cy="491151"/>
          </a:xfrm>
          <a:custGeom>
            <a:avLst/>
            <a:gdLst/>
            <a:ahLst/>
            <a:cxnLst/>
            <a:rect l="l" t="t" r="r" b="b"/>
            <a:pathLst>
              <a:path w="567638" h="316845">
                <a:moveTo>
                  <a:pt x="0" y="0"/>
                </a:moveTo>
                <a:lnTo>
                  <a:pt x="567638" y="0"/>
                </a:lnTo>
                <a:lnTo>
                  <a:pt x="567638" y="316845"/>
                </a:lnTo>
                <a:lnTo>
                  <a:pt x="0" y="3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97550" y="4965758"/>
            <a:ext cx="1322187" cy="1322187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53878" y="6287945"/>
            <a:ext cx="1237652" cy="1031378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2504" y="4454066"/>
            <a:ext cx="1319586" cy="861330"/>
          </a:xfrm>
          <a:custGeom>
            <a:avLst/>
            <a:gdLst/>
            <a:ahLst/>
            <a:cxnLst/>
            <a:rect l="l" t="t" r="r" b="b"/>
            <a:pathLst>
              <a:path w="851274" h="555650">
                <a:moveTo>
                  <a:pt x="0" y="0"/>
                </a:moveTo>
                <a:lnTo>
                  <a:pt x="851274" y="0"/>
                </a:lnTo>
                <a:lnTo>
                  <a:pt x="851274" y="555649"/>
                </a:lnTo>
                <a:lnTo>
                  <a:pt x="0" y="555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12775" y="4464817"/>
            <a:ext cx="977123" cy="97590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45134" y="6560688"/>
            <a:ext cx="1438787" cy="758634"/>
          </a:xfrm>
          <a:custGeom>
            <a:avLst/>
            <a:gdLst/>
            <a:ahLst/>
            <a:cxnLst/>
            <a:rect l="l" t="t" r="r" b="b"/>
            <a:pathLst>
              <a:path w="928172" h="489400">
                <a:moveTo>
                  <a:pt x="0" y="0"/>
                </a:moveTo>
                <a:lnTo>
                  <a:pt x="928172" y="0"/>
                </a:lnTo>
                <a:lnTo>
                  <a:pt x="928172" y="489400"/>
                </a:lnTo>
                <a:lnTo>
                  <a:pt x="0" y="489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7785" y="4769233"/>
            <a:ext cx="984643" cy="1159559"/>
          </a:xfrm>
          <a:custGeom>
            <a:avLst/>
            <a:gdLst/>
            <a:ahLst/>
            <a:cxnLst/>
            <a:rect l="l" t="t" r="r" b="b"/>
            <a:pathLst>
              <a:path w="635200" h="748040">
                <a:moveTo>
                  <a:pt x="0" y="0"/>
                </a:moveTo>
                <a:lnTo>
                  <a:pt x="635200" y="0"/>
                </a:lnTo>
                <a:lnTo>
                  <a:pt x="635200" y="748040"/>
                </a:lnTo>
                <a:lnTo>
                  <a:pt x="0" y="7480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51786" y="5570961"/>
            <a:ext cx="1131403" cy="1211676"/>
          </a:xfrm>
          <a:custGeom>
            <a:avLst/>
            <a:gdLst/>
            <a:ahLst/>
            <a:cxnLst/>
            <a:rect l="l" t="t" r="r" b="b"/>
            <a:pathLst>
              <a:path w="729876" h="781661">
                <a:moveTo>
                  <a:pt x="0" y="0"/>
                </a:moveTo>
                <a:lnTo>
                  <a:pt x="729876" y="0"/>
                </a:lnTo>
                <a:lnTo>
                  <a:pt x="729876" y="781661"/>
                </a:lnTo>
                <a:lnTo>
                  <a:pt x="0" y="781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168822" y="6494654"/>
            <a:ext cx="1008448" cy="872767"/>
          </a:xfrm>
          <a:custGeom>
            <a:avLst/>
            <a:gdLst/>
            <a:ahLst/>
            <a:cxnLst/>
            <a:rect l="l" t="t" r="r" b="b"/>
            <a:pathLst>
              <a:path w="650557" h="563028">
                <a:moveTo>
                  <a:pt x="0" y="0"/>
                </a:moveTo>
                <a:lnTo>
                  <a:pt x="650557" y="0"/>
                </a:lnTo>
                <a:lnTo>
                  <a:pt x="650557" y="563028"/>
                </a:lnTo>
                <a:lnTo>
                  <a:pt x="0" y="5630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05709" y="3473897"/>
            <a:ext cx="1111738" cy="1101631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653878" y="3563756"/>
            <a:ext cx="969464" cy="1011775"/>
          </a:xfrm>
          <a:custGeom>
            <a:avLst/>
            <a:gdLst/>
            <a:ahLst/>
            <a:cxnLst/>
            <a:rect l="l" t="t" r="r" b="b"/>
            <a:pathLst>
              <a:path w="625408" h="652703">
                <a:moveTo>
                  <a:pt x="0" y="0"/>
                </a:moveTo>
                <a:lnTo>
                  <a:pt x="625408" y="0"/>
                </a:lnTo>
                <a:lnTo>
                  <a:pt x="625408" y="652703"/>
                </a:lnTo>
                <a:lnTo>
                  <a:pt x="0" y="65270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6398" y="3504585"/>
            <a:ext cx="1439040" cy="960231"/>
          </a:xfrm>
          <a:custGeom>
            <a:avLst/>
            <a:gdLst/>
            <a:ahLst/>
            <a:cxnLst/>
            <a:rect l="l" t="t" r="r" b="b"/>
            <a:pathLst>
              <a:path w="928335" h="619452">
                <a:moveTo>
                  <a:pt x="0" y="0"/>
                </a:moveTo>
                <a:lnTo>
                  <a:pt x="928334" y="0"/>
                </a:lnTo>
                <a:lnTo>
                  <a:pt x="928334" y="619452"/>
                </a:lnTo>
                <a:lnTo>
                  <a:pt x="0" y="6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19502" y="3274375"/>
            <a:ext cx="985965" cy="948320"/>
          </a:xfrm>
          <a:custGeom>
            <a:avLst/>
            <a:gdLst/>
            <a:ahLst/>
            <a:cxnLst/>
            <a:rect l="l" t="t" r="r" b="b"/>
            <a:pathLst>
              <a:path w="636053" h="611768">
                <a:moveTo>
                  <a:pt x="0" y="0"/>
                </a:moveTo>
                <a:lnTo>
                  <a:pt x="636053" y="0"/>
                </a:lnTo>
                <a:lnTo>
                  <a:pt x="636053" y="611767"/>
                </a:lnTo>
                <a:lnTo>
                  <a:pt x="0" y="61176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9E4BBA6-276C-38B8-B8DB-9231444E0EB0}"/>
              </a:ext>
            </a:extLst>
          </p:cNvPr>
          <p:cNvSpPr/>
          <p:nvPr/>
        </p:nvSpPr>
        <p:spPr>
          <a:xfrm>
            <a:off x="12261955" y="0"/>
            <a:ext cx="1783829" cy="1693019"/>
          </a:xfrm>
          <a:custGeom>
            <a:avLst/>
            <a:gdLst/>
            <a:ahLst/>
            <a:cxnLst/>
            <a:rect l="l" t="t" r="r" b="b"/>
            <a:pathLst>
              <a:path w="664803" h="630959">
                <a:moveTo>
                  <a:pt x="0" y="0"/>
                </a:moveTo>
                <a:lnTo>
                  <a:pt x="664804" y="0"/>
                </a:lnTo>
                <a:lnTo>
                  <a:pt x="664804" y="630959"/>
                </a:lnTo>
                <a:lnTo>
                  <a:pt x="0" y="63095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495AB79-6C9F-6C7C-EB18-C3350B286CA5}"/>
              </a:ext>
            </a:extLst>
          </p:cNvPr>
          <p:cNvSpPr/>
          <p:nvPr/>
        </p:nvSpPr>
        <p:spPr>
          <a:xfrm>
            <a:off x="12135204" y="4167116"/>
            <a:ext cx="1903899" cy="1903899"/>
          </a:xfrm>
          <a:custGeom>
            <a:avLst/>
            <a:gdLst/>
            <a:ahLst/>
            <a:cxnLst/>
            <a:rect l="l" t="t" r="r" b="b"/>
            <a:pathLst>
              <a:path w="994893" h="994893">
                <a:moveTo>
                  <a:pt x="0" y="0"/>
                </a:moveTo>
                <a:lnTo>
                  <a:pt x="994893" y="0"/>
                </a:lnTo>
                <a:lnTo>
                  <a:pt x="994893" y="994894"/>
                </a:lnTo>
                <a:lnTo>
                  <a:pt x="0" y="9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5881C34-C025-8F4F-158A-741705FDD52D}"/>
              </a:ext>
            </a:extLst>
          </p:cNvPr>
          <p:cNvSpPr/>
          <p:nvPr/>
        </p:nvSpPr>
        <p:spPr>
          <a:xfrm>
            <a:off x="12014733" y="2168513"/>
            <a:ext cx="1611325" cy="1611325"/>
          </a:xfrm>
          <a:custGeom>
            <a:avLst/>
            <a:gdLst/>
            <a:ahLst/>
            <a:cxnLst/>
            <a:rect l="l" t="t" r="r" b="b"/>
            <a:pathLst>
              <a:path w="680614" h="680614">
                <a:moveTo>
                  <a:pt x="0" y="0"/>
                </a:moveTo>
                <a:lnTo>
                  <a:pt x="680614" y="0"/>
                </a:lnTo>
                <a:lnTo>
                  <a:pt x="680614" y="680614"/>
                </a:lnTo>
                <a:lnTo>
                  <a:pt x="0" y="68061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38430" y="1988027"/>
            <a:ext cx="1663724" cy="1160265"/>
          </a:xfrm>
          <a:custGeom>
            <a:avLst/>
            <a:gdLst/>
            <a:ahLst/>
            <a:cxnLst/>
            <a:rect l="l" t="t" r="r" b="b"/>
            <a:pathLst>
              <a:path w="1073280" h="748495">
                <a:moveTo>
                  <a:pt x="0" y="0"/>
                </a:moveTo>
                <a:lnTo>
                  <a:pt x="1073280" y="0"/>
                </a:lnTo>
                <a:lnTo>
                  <a:pt x="1073280" y="748495"/>
                </a:lnTo>
                <a:lnTo>
                  <a:pt x="0" y="74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61204" y="1938330"/>
            <a:ext cx="961223" cy="1279499"/>
          </a:xfrm>
          <a:custGeom>
            <a:avLst/>
            <a:gdLst/>
            <a:ahLst/>
            <a:cxnLst/>
            <a:rect l="l" t="t" r="r" b="b"/>
            <a:pathLst>
              <a:path w="620092" h="825414">
                <a:moveTo>
                  <a:pt x="0" y="0"/>
                </a:moveTo>
                <a:lnTo>
                  <a:pt x="620092" y="0"/>
                </a:lnTo>
                <a:lnTo>
                  <a:pt x="620092" y="825414"/>
                </a:lnTo>
                <a:lnTo>
                  <a:pt x="0" y="82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00107" y="2073066"/>
            <a:ext cx="1369653" cy="1109419"/>
          </a:xfrm>
          <a:custGeom>
            <a:avLst/>
            <a:gdLst/>
            <a:ahLst/>
            <a:cxnLst/>
            <a:rect l="l" t="t" r="r" b="b"/>
            <a:pathLst>
              <a:path w="883573" h="715694">
                <a:moveTo>
                  <a:pt x="0" y="0"/>
                </a:moveTo>
                <a:lnTo>
                  <a:pt x="883573" y="0"/>
                </a:lnTo>
                <a:lnTo>
                  <a:pt x="883573" y="715694"/>
                </a:lnTo>
                <a:lnTo>
                  <a:pt x="0" y="71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8520" y="1854089"/>
            <a:ext cx="809821" cy="914583"/>
          </a:xfrm>
          <a:custGeom>
            <a:avLst/>
            <a:gdLst/>
            <a:ahLst/>
            <a:cxnLst/>
            <a:rect l="l" t="t" r="r" b="b"/>
            <a:pathLst>
              <a:path w="522421" h="590004">
                <a:moveTo>
                  <a:pt x="0" y="0"/>
                </a:moveTo>
                <a:lnTo>
                  <a:pt x="522421" y="0"/>
                </a:lnTo>
                <a:lnTo>
                  <a:pt x="522421" y="590003"/>
                </a:lnTo>
                <a:lnTo>
                  <a:pt x="0" y="59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6509" y="3425478"/>
            <a:ext cx="1545853" cy="1356486"/>
          </a:xfrm>
          <a:custGeom>
            <a:avLst/>
            <a:gdLst/>
            <a:ahLst/>
            <a:cxnLst/>
            <a:rect l="l" t="t" r="r" b="b"/>
            <a:pathLst>
              <a:path w="997241" h="875079">
                <a:moveTo>
                  <a:pt x="0" y="0"/>
                </a:moveTo>
                <a:lnTo>
                  <a:pt x="997241" y="0"/>
                </a:lnTo>
                <a:lnTo>
                  <a:pt x="997241" y="875079"/>
                </a:lnTo>
                <a:lnTo>
                  <a:pt x="0" y="875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64547" y="3543598"/>
            <a:ext cx="1511935" cy="1025366"/>
          </a:xfrm>
          <a:custGeom>
            <a:avLst/>
            <a:gdLst/>
            <a:ahLst/>
            <a:cxnLst/>
            <a:rect l="l" t="t" r="r" b="b"/>
            <a:pathLst>
              <a:path w="975360" h="661471">
                <a:moveTo>
                  <a:pt x="0" y="0"/>
                </a:moveTo>
                <a:lnTo>
                  <a:pt x="975360" y="0"/>
                </a:lnTo>
                <a:lnTo>
                  <a:pt x="975360" y="661471"/>
                </a:lnTo>
                <a:lnTo>
                  <a:pt x="0" y="661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sz="3215"/>
          </a:p>
        </p:txBody>
      </p:sp>
      <p:sp>
        <p:nvSpPr>
          <p:cNvPr id="11" name="Freeform 11"/>
          <p:cNvSpPr/>
          <p:nvPr/>
        </p:nvSpPr>
        <p:spPr>
          <a:xfrm>
            <a:off x="7825042" y="3148291"/>
            <a:ext cx="731953" cy="1687500"/>
          </a:xfrm>
          <a:custGeom>
            <a:avLst/>
            <a:gdLst/>
            <a:ahLst/>
            <a:cxnLst/>
            <a:rect l="l" t="t" r="r" b="b"/>
            <a:pathLst>
              <a:path w="472188" h="1088618">
                <a:moveTo>
                  <a:pt x="0" y="0"/>
                </a:moveTo>
                <a:lnTo>
                  <a:pt x="472188" y="0"/>
                </a:lnTo>
                <a:lnTo>
                  <a:pt x="472188" y="1088618"/>
                </a:lnTo>
                <a:lnTo>
                  <a:pt x="0" y="1088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7474" y="3036612"/>
            <a:ext cx="1511935" cy="461827"/>
          </a:xfrm>
          <a:custGeom>
            <a:avLst/>
            <a:gdLst/>
            <a:ahLst/>
            <a:cxnLst/>
            <a:rect l="l" t="t" r="r" b="b"/>
            <a:pathLst>
              <a:path w="975360" h="297928">
                <a:moveTo>
                  <a:pt x="0" y="0"/>
                </a:moveTo>
                <a:lnTo>
                  <a:pt x="975360" y="0"/>
                </a:lnTo>
                <a:lnTo>
                  <a:pt x="975360" y="297928"/>
                </a:lnTo>
                <a:lnTo>
                  <a:pt x="0" y="297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7126" y="3845581"/>
            <a:ext cx="1438839" cy="1080438"/>
          </a:xfrm>
          <a:custGeom>
            <a:avLst/>
            <a:gdLst/>
            <a:ahLst/>
            <a:cxnLst/>
            <a:rect l="l" t="t" r="r" b="b"/>
            <a:pathLst>
              <a:path w="928205" h="696998">
                <a:moveTo>
                  <a:pt x="0" y="0"/>
                </a:moveTo>
                <a:lnTo>
                  <a:pt x="928206" y="0"/>
                </a:lnTo>
                <a:lnTo>
                  <a:pt x="928206" y="696998"/>
                </a:lnTo>
                <a:lnTo>
                  <a:pt x="0" y="696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74628" y="5079156"/>
            <a:ext cx="1003474" cy="1061365"/>
          </a:xfrm>
          <a:custGeom>
            <a:avLst/>
            <a:gdLst/>
            <a:ahLst/>
            <a:cxnLst/>
            <a:rect l="l" t="t" r="r" b="b"/>
            <a:pathLst>
              <a:path w="647348" h="684694">
                <a:moveTo>
                  <a:pt x="0" y="0"/>
                </a:moveTo>
                <a:lnTo>
                  <a:pt x="647348" y="0"/>
                </a:lnTo>
                <a:lnTo>
                  <a:pt x="647348" y="684694"/>
                </a:lnTo>
                <a:lnTo>
                  <a:pt x="0" y="684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5827" y="4655276"/>
            <a:ext cx="1396407" cy="1320240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7770" y="5456701"/>
            <a:ext cx="2311984" cy="38013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6745" y="5987384"/>
            <a:ext cx="1496339" cy="263900"/>
          </a:xfrm>
          <a:custGeom>
            <a:avLst/>
            <a:gdLst/>
            <a:ahLst/>
            <a:cxnLst/>
            <a:rect l="l" t="t" r="r" b="b"/>
            <a:pathLst>
              <a:path w="965299" h="170244">
                <a:moveTo>
                  <a:pt x="0" y="0"/>
                </a:moveTo>
                <a:lnTo>
                  <a:pt x="965299" y="0"/>
                </a:lnTo>
                <a:lnTo>
                  <a:pt x="965299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67769" y="6502289"/>
            <a:ext cx="1989226" cy="365918"/>
          </a:xfrm>
          <a:custGeom>
            <a:avLst/>
            <a:gdLst/>
            <a:ahLst/>
            <a:cxnLst/>
            <a:rect l="l" t="t" r="r" b="b"/>
            <a:pathLst>
              <a:path w="1283264" h="236056">
                <a:moveTo>
                  <a:pt x="0" y="0"/>
                </a:moveTo>
                <a:lnTo>
                  <a:pt x="1283264" y="0"/>
                </a:lnTo>
                <a:lnTo>
                  <a:pt x="1283264" y="236056"/>
                </a:lnTo>
                <a:lnTo>
                  <a:pt x="0" y="236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27474" y="5257969"/>
            <a:ext cx="1196502" cy="1150818"/>
          </a:xfrm>
          <a:custGeom>
            <a:avLst/>
            <a:gdLst/>
            <a:ahLst/>
            <a:cxnLst/>
            <a:rect l="l" t="t" r="r" b="b"/>
            <a:pathLst>
              <a:path w="771872" h="742401">
                <a:moveTo>
                  <a:pt x="0" y="0"/>
                </a:moveTo>
                <a:lnTo>
                  <a:pt x="771872" y="0"/>
                </a:lnTo>
                <a:lnTo>
                  <a:pt x="771872" y="742401"/>
                </a:lnTo>
                <a:lnTo>
                  <a:pt x="0" y="742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264" y="6502289"/>
            <a:ext cx="974178" cy="999623"/>
          </a:xfrm>
          <a:custGeom>
            <a:avLst/>
            <a:gdLst/>
            <a:ahLst/>
            <a:cxnLst/>
            <a:rect l="l" t="t" r="r" b="b"/>
            <a:pathLst>
              <a:path w="628449" h="644864">
                <a:moveTo>
                  <a:pt x="0" y="0"/>
                </a:moveTo>
                <a:lnTo>
                  <a:pt x="628449" y="0"/>
                </a:lnTo>
                <a:lnTo>
                  <a:pt x="628449" y="644864"/>
                </a:lnTo>
                <a:lnTo>
                  <a:pt x="0" y="6448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52938" y="4978890"/>
            <a:ext cx="2038362" cy="348375"/>
          </a:xfrm>
          <a:custGeom>
            <a:avLst/>
            <a:gdLst/>
            <a:ahLst/>
            <a:cxnLst/>
            <a:rect l="l" t="t" r="r" b="b"/>
            <a:pathLst>
              <a:path w="1314962" h="224739">
                <a:moveTo>
                  <a:pt x="0" y="0"/>
                </a:moveTo>
                <a:lnTo>
                  <a:pt x="1314962" y="0"/>
                </a:lnTo>
                <a:lnTo>
                  <a:pt x="1314962" y="224739"/>
                </a:lnTo>
                <a:lnTo>
                  <a:pt x="0" y="224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6943325E-2C08-92C4-C511-FAF48AF8CF9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27566" y="1720456"/>
            <a:ext cx="1968501" cy="1968501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330314B-69F4-289E-843C-E9DA39A3B5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040928" y="3637996"/>
            <a:ext cx="1226416" cy="122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878" y="237048"/>
            <a:ext cx="3158657" cy="2104455"/>
          </a:xfrm>
          <a:custGeom>
            <a:avLst/>
            <a:gdLst/>
            <a:ahLst/>
            <a:cxnLst/>
            <a:rect l="l" t="t" r="r" b="b"/>
            <a:pathLst>
              <a:path w="2037672" h="1357599">
                <a:moveTo>
                  <a:pt x="0" y="0"/>
                </a:moveTo>
                <a:lnTo>
                  <a:pt x="2037672" y="0"/>
                </a:lnTo>
                <a:lnTo>
                  <a:pt x="2037672" y="1357599"/>
                </a:lnTo>
                <a:lnTo>
                  <a:pt x="0" y="135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1986" y="236239"/>
            <a:ext cx="3001483" cy="2003491"/>
          </a:xfrm>
          <a:custGeom>
            <a:avLst/>
            <a:gdLst/>
            <a:ahLst/>
            <a:cxnLst/>
            <a:rect l="l" t="t" r="r" b="b"/>
            <a:pathLst>
              <a:path w="1936278" h="1292466">
                <a:moveTo>
                  <a:pt x="0" y="0"/>
                </a:moveTo>
                <a:lnTo>
                  <a:pt x="1936278" y="0"/>
                </a:lnTo>
                <a:lnTo>
                  <a:pt x="1936278" y="1292466"/>
                </a:lnTo>
                <a:lnTo>
                  <a:pt x="0" y="129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1407" y="2540224"/>
            <a:ext cx="3131128" cy="2074372"/>
          </a:xfrm>
          <a:custGeom>
            <a:avLst/>
            <a:gdLst/>
            <a:ahLst/>
            <a:cxnLst/>
            <a:rect l="l" t="t" r="r" b="b"/>
            <a:pathLst>
              <a:path w="2019913" h="1338192">
                <a:moveTo>
                  <a:pt x="0" y="0"/>
                </a:moveTo>
                <a:lnTo>
                  <a:pt x="2019913" y="0"/>
                </a:lnTo>
                <a:lnTo>
                  <a:pt x="2019913" y="1338192"/>
                </a:lnTo>
                <a:lnTo>
                  <a:pt x="0" y="133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3515" y="2341503"/>
            <a:ext cx="2900461" cy="1932431"/>
          </a:xfrm>
          <a:custGeom>
            <a:avLst/>
            <a:gdLst/>
            <a:ahLst/>
            <a:cxnLst/>
            <a:rect l="l" t="t" r="r" b="b"/>
            <a:pathLst>
              <a:path w="1871108" h="1246625">
                <a:moveTo>
                  <a:pt x="0" y="0"/>
                </a:moveTo>
                <a:lnTo>
                  <a:pt x="1871108" y="0"/>
                </a:lnTo>
                <a:lnTo>
                  <a:pt x="1871108" y="1246626"/>
                </a:lnTo>
                <a:lnTo>
                  <a:pt x="0" y="124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1407" y="4806541"/>
            <a:ext cx="2152934" cy="1426318"/>
          </a:xfrm>
          <a:custGeom>
            <a:avLst/>
            <a:gdLst/>
            <a:ahLst/>
            <a:cxnLst/>
            <a:rect l="l" t="t" r="r" b="b"/>
            <a:pathLst>
              <a:path w="1388873" h="920128">
                <a:moveTo>
                  <a:pt x="0" y="0"/>
                </a:moveTo>
                <a:lnTo>
                  <a:pt x="1388872" y="0"/>
                </a:lnTo>
                <a:lnTo>
                  <a:pt x="1388872" y="920128"/>
                </a:lnTo>
                <a:lnTo>
                  <a:pt x="0" y="9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31360" y="4377290"/>
            <a:ext cx="2227701" cy="1484206"/>
          </a:xfrm>
          <a:custGeom>
            <a:avLst/>
            <a:gdLst/>
            <a:ahLst/>
            <a:cxnLst/>
            <a:rect l="l" t="t" r="r" b="b"/>
            <a:pathLst>
              <a:path w="1437106" h="957472">
                <a:moveTo>
                  <a:pt x="0" y="0"/>
                </a:moveTo>
                <a:lnTo>
                  <a:pt x="1437107" y="0"/>
                </a:lnTo>
                <a:lnTo>
                  <a:pt x="1437107" y="957472"/>
                </a:lnTo>
                <a:lnTo>
                  <a:pt x="0" y="95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00762" y="5861496"/>
            <a:ext cx="2402604" cy="1591726"/>
          </a:xfrm>
          <a:custGeom>
            <a:avLst/>
            <a:gdLst/>
            <a:ahLst/>
            <a:cxnLst/>
            <a:rect l="l" t="t" r="r" b="b"/>
            <a:pathLst>
              <a:path w="1549937" h="1026834">
                <a:moveTo>
                  <a:pt x="0" y="0"/>
                </a:moveTo>
                <a:lnTo>
                  <a:pt x="1549937" y="0"/>
                </a:lnTo>
                <a:lnTo>
                  <a:pt x="1549937" y="1026833"/>
                </a:lnTo>
                <a:lnTo>
                  <a:pt x="0" y="1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6543396F-CBB5-5F8A-2427-A51D3CBE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718" y="-354649"/>
            <a:ext cx="3188403" cy="318840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EC6C938-D62D-E71D-D98B-D34604962821}"/>
              </a:ext>
            </a:extLst>
          </p:cNvPr>
          <p:cNvSpPr/>
          <p:nvPr/>
        </p:nvSpPr>
        <p:spPr>
          <a:xfrm>
            <a:off x="0" y="-1879091"/>
            <a:ext cx="4437088" cy="10792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000"/>
              <a:t>ManyPixels</a:t>
            </a:r>
            <a:endParaRPr kumimoji="1" lang="ja-JP" altLang="en-US" sz="4000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85824D-CB5F-1D95-7012-0D93089FD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876" y="2590006"/>
            <a:ext cx="2382838" cy="238283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9CE811F-3BC0-17A0-DBA2-9ED23DCA5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4475" y="-426021"/>
            <a:ext cx="3004331" cy="3004331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A1ED20-ABDC-0166-E40B-66812D988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4576503"/>
            <a:ext cx="3367166" cy="336716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BAB638-5248-3A39-B2EC-9B1A84E99C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229" y="4466144"/>
            <a:ext cx="2948561" cy="2948561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5F19F7C-FA5A-FF4F-8364-90F8F6AF5A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97033" y="4081826"/>
            <a:ext cx="4207734" cy="42077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50D6BF0-EC4C-AC3F-85C7-6EA0C702A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78" y="159348"/>
            <a:ext cx="4271593" cy="2849954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4C1EBAE0-94F7-BC30-B4A3-F5B4682488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45086" y="1983203"/>
            <a:ext cx="3215872" cy="3215872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499C5727-C552-ACCA-18CC-38952BB552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1210" y="5191098"/>
            <a:ext cx="2064141" cy="2064141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C3CF83FE-5362-31A1-5ADD-81AF65D258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82961" y="2432908"/>
            <a:ext cx="2381251" cy="2381251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692D1B67-0045-4034-AF12-A29CCA5B7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75091" y="2985088"/>
            <a:ext cx="3168795" cy="27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データベース">
            <a:extLst>
              <a:ext uri="{FF2B5EF4-FFF2-40B4-BE49-F238E27FC236}">
                <a16:creationId xmlns:a16="http://schemas.microsoft.com/office/drawing/2014/main" id="{75C86B42-FF0A-8535-1B6A-BBF9173E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042" y="1903751"/>
            <a:ext cx="2102710" cy="2102710"/>
          </a:xfrm>
          <a:prstGeom prst="rect">
            <a:avLst/>
          </a:prstGeom>
        </p:spPr>
      </p:pic>
      <p:pic>
        <p:nvPicPr>
          <p:cNvPr id="3" name="グラフィックス 2" descr="歯車">
            <a:extLst>
              <a:ext uri="{FF2B5EF4-FFF2-40B4-BE49-F238E27FC236}">
                <a16:creationId xmlns:a16="http://schemas.microsoft.com/office/drawing/2014/main" id="{127D0B09-999C-458A-480C-81CF59E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603" y="937167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歯車 1 つ">
            <a:extLst>
              <a:ext uri="{FF2B5EF4-FFF2-40B4-BE49-F238E27FC236}">
                <a16:creationId xmlns:a16="http://schemas.microsoft.com/office/drawing/2014/main" id="{65D73461-C562-C0B1-3D32-9C9BD603D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473" y="0"/>
            <a:ext cx="914400" cy="914400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093FF9F-4570-ED29-EEC2-F827D0AF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8606" y="567484"/>
            <a:ext cx="1016841" cy="1016841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0FE4221-02BB-A7A3-96E1-E836A7C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305" y="157684"/>
            <a:ext cx="1426642" cy="1426642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E0C1B202-CBDE-812B-3FE4-923D1B0077EF}"/>
              </a:ext>
            </a:extLst>
          </p:cNvPr>
          <p:cNvSpPr/>
          <p:nvPr/>
        </p:nvSpPr>
        <p:spPr>
          <a:xfrm>
            <a:off x="359459" y="219074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2E64A0D-FC57-4FF1-4870-0C78A5381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553" y="254834"/>
            <a:ext cx="1708878" cy="1708878"/>
          </a:xfrm>
          <a:prstGeom prst="rect">
            <a:avLst/>
          </a:prstGeom>
        </p:spPr>
      </p:pic>
      <p:pic>
        <p:nvPicPr>
          <p:cNvPr id="9" name="グラフィックス 8" descr="ワークフロー">
            <a:extLst>
              <a:ext uri="{FF2B5EF4-FFF2-40B4-BE49-F238E27FC236}">
                <a16:creationId xmlns:a16="http://schemas.microsoft.com/office/drawing/2014/main" id="{0EB44BD3-147C-6040-C382-0FF7D610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195397"/>
            <a:ext cx="2337935" cy="2337935"/>
          </a:xfrm>
          <a:prstGeom prst="rect">
            <a:avLst/>
          </a:prstGeom>
        </p:spPr>
      </p:pic>
      <p:pic>
        <p:nvPicPr>
          <p:cNvPr id="10" name="グラフィックス 9" descr="テーブル">
            <a:extLst>
              <a:ext uri="{FF2B5EF4-FFF2-40B4-BE49-F238E27FC236}">
                <a16:creationId xmlns:a16="http://schemas.microsoft.com/office/drawing/2014/main" id="{A21B4B2A-FE0C-F9F8-F642-BBA0DEC257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2236" y="1584325"/>
            <a:ext cx="2497592" cy="2497592"/>
          </a:xfrm>
          <a:prstGeom prst="rect">
            <a:avLst/>
          </a:prstGeom>
        </p:spPr>
      </p:pic>
      <p:pic>
        <p:nvPicPr>
          <p:cNvPr id="11" name="グラフィックス 10" descr="プラグ">
            <a:extLst>
              <a:ext uri="{FF2B5EF4-FFF2-40B4-BE49-F238E27FC236}">
                <a16:creationId xmlns:a16="http://schemas.microsoft.com/office/drawing/2014/main" id="{641E3576-5698-BA88-54F8-5F1381F2B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2616" y="4278550"/>
            <a:ext cx="1917020" cy="1917020"/>
          </a:xfrm>
          <a:prstGeom prst="rect">
            <a:avLst/>
          </a:prstGeom>
        </p:spPr>
      </p:pic>
      <p:pic>
        <p:nvPicPr>
          <p:cNvPr id="12" name="グラフィックス 11" descr="ドキュメント">
            <a:extLst>
              <a:ext uri="{FF2B5EF4-FFF2-40B4-BE49-F238E27FC236}">
                <a16:creationId xmlns:a16="http://schemas.microsoft.com/office/drawing/2014/main" id="{96049DC2-0178-2C0F-4FBF-8D1C35A6F1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5548" y="130038"/>
            <a:ext cx="1699306" cy="1699306"/>
          </a:xfrm>
          <a:prstGeom prst="rect">
            <a:avLst/>
          </a:prstGeom>
        </p:spPr>
      </p:pic>
      <p:pic>
        <p:nvPicPr>
          <p:cNvPr id="13" name="グラフィックス 12" descr="意思決定図">
            <a:extLst>
              <a:ext uri="{FF2B5EF4-FFF2-40B4-BE49-F238E27FC236}">
                <a16:creationId xmlns:a16="http://schemas.microsoft.com/office/drawing/2014/main" id="{439A41B9-2306-FF7B-17C1-1D1372C94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0410" y="4111209"/>
            <a:ext cx="2372066" cy="23720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4FA8DC-8B11-7F94-6273-D6E4B588EF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77" y="2095318"/>
            <a:ext cx="1531112" cy="190705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97166CE-1D5D-C107-A885-DF1B969EB2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32061" y="2010999"/>
            <a:ext cx="1768839" cy="176883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2E9BAD32-7D9E-8A4A-9665-53B0D7A391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8814" y="0"/>
            <a:ext cx="1948722" cy="1948722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A819AC6C-4710-E0A4-963D-9150E04B90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1502" y="0"/>
            <a:ext cx="1584325" cy="1584325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196AB0D-B77F-69DB-C536-F3F7DDD1DD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16152" y="-147917"/>
            <a:ext cx="2218764" cy="2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984D50-87A5-1CF5-9B4E-2B62E042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" y="0"/>
            <a:ext cx="3029596" cy="3029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0482F1-DB47-61F2-026A-656BF52F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2" y="0"/>
            <a:ext cx="3886200" cy="25908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0F5886-0493-E609-204E-EA8C6DF9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7" y="-52886"/>
            <a:ext cx="3175000" cy="317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15B542-F036-BA5B-A05C-EFD5B0A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64165"/>
            <a:ext cx="2159000" cy="2159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32AB6BB-4201-7016-28AF-9FA55F73F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3" y="3087068"/>
            <a:ext cx="1936960" cy="19138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508401-04AC-64E9-514C-05A5B9DF3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32" y="3167765"/>
            <a:ext cx="2157460" cy="1671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9234E3A-72D5-7D94-2A70-A0C4269F37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515" y="3003016"/>
            <a:ext cx="2233403" cy="192590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55F735F-A17B-E29C-7441-56AD9BAFED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49" y="3180172"/>
            <a:ext cx="1715512" cy="156985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C324629-D1BA-77FF-626E-5CE757A35C2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05" y="4897454"/>
            <a:ext cx="1925905" cy="242761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EF8D6B-8A10-C802-7FE3-C50682776C6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66" y="5220559"/>
            <a:ext cx="2037805" cy="19507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4C495EB-9570-505B-8ADE-3AB6308D595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219" y="4999804"/>
            <a:ext cx="2255521" cy="249936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D7A8149-D013-B2E0-CDFE-CC852F87A7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109" y="5322319"/>
            <a:ext cx="1835780" cy="2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図 45">
            <a:extLst>
              <a:ext uri="{FF2B5EF4-FFF2-40B4-BE49-F238E27FC236}">
                <a16:creationId xmlns:a16="http://schemas.microsoft.com/office/drawing/2014/main" id="{8E133717-BFF3-8501-DDA8-93DDDEBFE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55" y="-1323703"/>
            <a:ext cx="4940843" cy="4940843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FD74B72-1E69-8C65-2EEE-CCF2677CD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8" y="5830902"/>
            <a:ext cx="1584325" cy="158432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1041E61-6775-C9A1-18DE-A99ABF0FA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585" y="5940425"/>
            <a:ext cx="1465240" cy="146524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915F97C-5D6F-9FA6-89CB-FDCFF435F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87" y="-1393372"/>
            <a:ext cx="4902926" cy="490292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53268D4-9E77-ACA9-7078-1DF63E3E9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378927"/>
            <a:ext cx="5547360" cy="55473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A769BF6-D238-0EC1-21E0-E19C0F688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6" y="3502493"/>
            <a:ext cx="5070588" cy="507058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ECBC59-0743-74F7-F129-F755934EC1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3" y="-1134534"/>
            <a:ext cx="4610100" cy="46101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8484AD4-9E1A-AB45-CEFF-837A2B70F6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82" y="3779838"/>
            <a:ext cx="2160587" cy="21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6D3DA-5600-32A6-6868-D553135C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4996"/>
            <a:ext cx="4706144" cy="47061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FAEF34-6BB1-1F35-3901-2D4C466E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-2247384"/>
            <a:ext cx="4600619" cy="46006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71B3CB-5685-E0B3-1878-DFCBC072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8" y="-2240040"/>
            <a:ext cx="4597400" cy="4597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636182-33D8-316D-BF2A-65F71A505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535"/>
            <a:ext cx="4693443" cy="46934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F37498-646A-380C-11BF-A9679111A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4" y="2164977"/>
            <a:ext cx="4605618" cy="46056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F0D026-C51F-8D16-625A-52BCEC73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9" y="2166079"/>
            <a:ext cx="4636944" cy="4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</Words>
  <Application>Microsoft Macintosh PowerPoint</Application>
  <PresentationFormat>ユーザー設定</PresentationFormat>
  <Paragraphs>3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5" baseType="lpstr"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2025-04-20T08:25:27Z</dcterms:modified>
  <cp:category/>
</cp:coreProperties>
</file>